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5"/>
  </p:notesMasterIdLst>
  <p:handoutMasterIdLst>
    <p:handoutMasterId r:id="rId16"/>
  </p:handoutMasterIdLst>
  <p:sldIdLst>
    <p:sldId id="293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437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5400" autoAdjust="0"/>
  </p:normalViewPr>
  <p:slideViewPr>
    <p:cSldViewPr snapToGrid="0">
      <p:cViewPr varScale="1">
        <p:scale>
          <a:sx n="72" d="100"/>
          <a:sy n="72" d="100"/>
        </p:scale>
        <p:origin x="-1110" y="-84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3/2/2020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3/2/2020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CB91484C-767F-46D7-8CB9-BACE04617B2A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</a:t>
            </a:fld>
            <a:endParaRPr lang="ru-RU" altLang="en-US"/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2560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F6262CF3-1415-4D6D-B832-AFCC846C801A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185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FINAL%20PRODUCT%20WIZARD.avi" TargetMode="External"/><Relationship Id="rId1" Type="http://schemas.microsoft.com/office/2007/relationships/media" Target="2017%20FINAL%20PRODUCT%20WIZARD.avi" TargetMode="Externa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ОТЧЕТНЫЕ МАТЕРИАЛЫ 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7" y="2902671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 dirty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8" name="Picture 4" descr="3DTV Opening Scre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147792"/>
            <a:ext cx="9144000" cy="271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304800" y="177801"/>
            <a:ext cx="3886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Пример сеанса</a:t>
            </a:r>
          </a:p>
        </p:txBody>
      </p:sp>
      <p:pic>
        <p:nvPicPr>
          <p:cNvPr id="2" name="2017 FINAL PRODUCT WIZAR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41" y="1318611"/>
            <a:ext cx="7696200" cy="461962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6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79527"/>
            <a:ext cx="578802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304800" y="177802"/>
            <a:ext cx="7772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Отчеты канала</a:t>
            </a:r>
          </a:p>
        </p:txBody>
      </p:sp>
      <p:sp>
        <p:nvSpPr>
          <p:cNvPr id="39940" name="TextBox 7">
            <a:extLst/>
          </p:cNvPr>
          <p:cNvSpPr txBox="1">
            <a:spLocks noChangeArrowheads="1"/>
          </p:cNvSpPr>
          <p:nvPr/>
        </p:nvSpPr>
        <p:spPr bwMode="auto">
          <a:xfrm>
            <a:off x="304800" y="5547809"/>
            <a:ext cx="7620000" cy="7078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Следует создать файл отчета канала (*.RPT) в ГЕНЕРАТОРЕ ОТЧЕТА О КАНАЛЕ.</a:t>
            </a:r>
          </a:p>
        </p:txBody>
      </p:sp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070" y="2341658"/>
            <a:ext cx="3935507" cy="2425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0001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347471" y="2514604"/>
            <a:ext cx="8685433" cy="1362075"/>
          </a:xfrm>
        </p:spPr>
        <p:txBody>
          <a:bodyPr/>
          <a:lstStyle/>
          <a:p>
            <a:pPr algn="l" rtl="0">
              <a:defRPr/>
            </a:pPr>
            <a:r>
              <a:rPr lang="ru-RU" sz="4800" b="0" i="0" u="none" baseline="0" dirty="0"/>
              <a:t>Модуль Отчетных Материалов</a:t>
            </a:r>
          </a:p>
        </p:txBody>
      </p:sp>
    </p:spTree>
    <p:extLst>
      <p:ext uri="{BB962C8B-B14F-4D97-AF65-F5344CB8AC3E}">
        <p14:creationId xmlns:p14="http://schemas.microsoft.com/office/powerpoint/2010/main" val="33247109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ounded Rectangle 4"/>
          <p:cNvSpPr>
            <a:spLocks noChangeArrowheads="1"/>
          </p:cNvSpPr>
          <p:nvPr/>
        </p:nvSpPr>
        <p:spPr bwMode="auto">
          <a:xfrm>
            <a:off x="222191" y="1109215"/>
            <a:ext cx="2051437" cy="1622649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200" b="0" i="0" u="none" baseline="0" dirty="0">
                <a:solidFill>
                  <a:schemeClr val="bg1"/>
                </a:solidFill>
              </a:rPr>
              <a:t>Отредактированные данные:</a:t>
            </a: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 sz="1200" dirty="0">
              <a:solidFill>
                <a:schemeClr val="bg1"/>
              </a:solidFill>
            </a:endParaRP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200" b="0" i="0" u="none" baseline="0" dirty="0">
                <a:solidFill>
                  <a:schemeClr val="bg1"/>
                </a:solidFill>
              </a:rPr>
              <a:t>*.LOG либо *.XYZ</a:t>
            </a: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 sz="1200" dirty="0">
              <a:solidFill>
                <a:schemeClr val="bg1"/>
              </a:solidFill>
            </a:endParaRP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200" b="0" i="0" u="none" baseline="0" dirty="0">
                <a:solidFill>
                  <a:schemeClr val="bg1"/>
                </a:solidFill>
              </a:rPr>
              <a:t>ОДНОЛУЧЕВЫЕ ЛИБО МНОГОЛУЧЕВЫЕ</a:t>
            </a:r>
          </a:p>
        </p:txBody>
      </p:sp>
      <p:sp>
        <p:nvSpPr>
          <p:cNvPr id="15363" name="Rounded Rectangle 5">
            <a:extLst/>
          </p:cNvPr>
          <p:cNvSpPr>
            <a:spLocks noChangeArrowheads="1"/>
          </p:cNvSpPr>
          <p:nvPr/>
        </p:nvSpPr>
        <p:spPr bwMode="auto">
          <a:xfrm>
            <a:off x="2965451" y="1257300"/>
            <a:ext cx="2743200" cy="37338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b="0" i="0" u="sng" baseline="0">
                <a:solidFill>
                  <a:schemeClr val="bg1"/>
                </a:solidFill>
              </a:rPr>
              <a:t>Фиксированная процедура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en-US" sz="1600" dirty="0">
              <a:solidFill>
                <a:schemeClr val="bg1"/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en-US" sz="1600" dirty="0">
              <a:solidFill>
                <a:schemeClr val="bg1"/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1600" b="0" i="0" u="none" baseline="0">
                <a:solidFill>
                  <a:schemeClr val="bg1"/>
                </a:solidFill>
              </a:rPr>
              <a:t>ВЫБОРКА ДАННЫХ: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1"/>
                </a:solidFill>
              </a:rPr>
              <a:t>  ВЫБОРКА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1"/>
                </a:solidFill>
              </a:rPr>
              <a:t>  CROSSSORT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1"/>
                </a:solidFill>
              </a:rPr>
              <a:t>  ВЫБОРКА ОЛЭ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1"/>
                </a:solidFill>
              </a:rPr>
              <a:t>  КАРТОГРАФ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1"/>
                </a:solidFill>
              </a:rPr>
              <a:t>  Без выборки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en-US" sz="1600" dirty="0">
              <a:solidFill>
                <a:schemeClr val="bg1"/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1600" b="0" i="0" u="none" baseline="0">
                <a:solidFill>
                  <a:schemeClr val="bg1"/>
                </a:solidFill>
              </a:rPr>
              <a:t>Построить изобаты: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1"/>
                </a:solidFill>
              </a:rPr>
              <a:t>  Да</a:t>
            </a:r>
          </a:p>
          <a:p>
            <a:pPr algn="l" rtl="0">
              <a:buClr>
                <a:schemeClr val="bg1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bg1"/>
                </a:solidFill>
              </a:rPr>
              <a:t>  Нет</a:t>
            </a:r>
          </a:p>
        </p:txBody>
      </p:sp>
      <p:sp>
        <p:nvSpPr>
          <p:cNvPr id="15365" name="Rounded Rectangle 8"/>
          <p:cNvSpPr>
            <a:spLocks noChangeArrowheads="1"/>
          </p:cNvSpPr>
          <p:nvPr/>
        </p:nvSpPr>
        <p:spPr bwMode="auto">
          <a:xfrm>
            <a:off x="6096000" y="1371600"/>
            <a:ext cx="1752600" cy="175260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bg1"/>
                </a:solidFill>
              </a:rPr>
              <a:t>HYPLOT</a:t>
            </a: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 sz="1600" dirty="0">
              <a:solidFill>
                <a:schemeClr val="bg1"/>
              </a:solidFill>
            </a:endParaRP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bg1"/>
                </a:solidFill>
              </a:rPr>
              <a:t>Планшеты с шаблонами или без</a:t>
            </a: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910139"/>
            <a:ext cx="13716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019551"/>
            <a:ext cx="1371600" cy="884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130551"/>
            <a:ext cx="13716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TextBox 21">
            <a:extLst/>
          </p:cNvPr>
          <p:cNvSpPr txBox="1">
            <a:spLocks noChangeArrowheads="1"/>
          </p:cNvSpPr>
          <p:nvPr/>
        </p:nvSpPr>
        <p:spPr bwMode="auto">
          <a:xfrm>
            <a:off x="6213474" y="5840415"/>
            <a:ext cx="167322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 </a:t>
            </a:r>
          </a:p>
        </p:txBody>
      </p:sp>
      <p:cxnSp>
        <p:nvCxnSpPr>
          <p:cNvPr id="15373" name="Straight Arrow Connector 23"/>
          <p:cNvCxnSpPr>
            <a:cxnSpLocks noChangeShapeType="1"/>
          </p:cNvCxnSpPr>
          <p:nvPr/>
        </p:nvCxnSpPr>
        <p:spPr bwMode="auto">
          <a:xfrm>
            <a:off x="5715000" y="1687513"/>
            <a:ext cx="381000" cy="0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4" name="Rounded Rectangle 25"/>
          <p:cNvSpPr>
            <a:spLocks noChangeArrowheads="1"/>
          </p:cNvSpPr>
          <p:nvPr/>
        </p:nvSpPr>
        <p:spPr bwMode="auto">
          <a:xfrm>
            <a:off x="307649" y="2922494"/>
            <a:ext cx="2030739" cy="1573306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bg1"/>
                </a:solidFill>
              </a:rPr>
              <a:t>ГЕНЕРАТОР ОТЧЕТА О КАНАЛЕ:</a:t>
            </a: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 sz="1600">
              <a:solidFill>
                <a:schemeClr val="bg1"/>
              </a:solidFill>
            </a:endParaRPr>
          </a:p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bg1"/>
                </a:solidFill>
              </a:rPr>
              <a:t>Файл проекта канала</a:t>
            </a:r>
          </a:p>
        </p:txBody>
      </p:sp>
      <p:pic>
        <p:nvPicPr>
          <p:cNvPr id="1537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9" y="4824416"/>
            <a:ext cx="1393825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376" name="Straight Arrow Connector 29"/>
          <p:cNvCxnSpPr>
            <a:cxnSpLocks noChangeShapeType="1"/>
          </p:cNvCxnSpPr>
          <p:nvPr/>
        </p:nvCxnSpPr>
        <p:spPr bwMode="auto">
          <a:xfrm>
            <a:off x="1454151" y="4519613"/>
            <a:ext cx="0" cy="304800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7" name="Straight Arrow Connector 32"/>
          <p:cNvCxnSpPr>
            <a:cxnSpLocks noChangeShapeType="1"/>
          </p:cNvCxnSpPr>
          <p:nvPr/>
        </p:nvCxnSpPr>
        <p:spPr bwMode="auto">
          <a:xfrm flipH="1">
            <a:off x="2409825" y="3653486"/>
            <a:ext cx="580745" cy="10132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8" name="TextBox 40">
            <a:extLst/>
          </p:cNvPr>
          <p:cNvSpPr txBox="1">
            <a:spLocks noChangeArrowheads="1"/>
          </p:cNvSpPr>
          <p:nvPr/>
        </p:nvSpPr>
        <p:spPr bwMode="auto">
          <a:xfrm>
            <a:off x="504825" y="6238878"/>
            <a:ext cx="1905000" cy="46166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1200" b="0" i="0" u="none" baseline="0">
                <a:solidFill>
                  <a:schemeClr val="bg2"/>
                </a:solidFill>
              </a:rPr>
              <a:t>СОСТОЯНИЕ КАНАЛА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1200" b="0" i="0" u="none" baseline="0">
                <a:solidFill>
                  <a:schemeClr val="bg2"/>
                </a:solidFill>
              </a:rPr>
              <a:t>Отчет в PDF</a:t>
            </a:r>
          </a:p>
        </p:txBody>
      </p:sp>
      <p:sp>
        <p:nvSpPr>
          <p:cNvPr id="15379" name="Rounded Rectangle 41"/>
          <p:cNvSpPr>
            <a:spLocks noChangeArrowheads="1"/>
          </p:cNvSpPr>
          <p:nvPr/>
        </p:nvSpPr>
        <p:spPr bwMode="auto">
          <a:xfrm>
            <a:off x="4666004" y="5224466"/>
            <a:ext cx="1547469" cy="8048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bg1"/>
                </a:solidFill>
              </a:rPr>
              <a:t>РЕДАКТОР ЭНК</a:t>
            </a:r>
          </a:p>
        </p:txBody>
      </p:sp>
      <p:pic>
        <p:nvPicPr>
          <p:cNvPr id="1538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5224466"/>
            <a:ext cx="152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381" name="Straight Arrow Connector 44"/>
          <p:cNvCxnSpPr>
            <a:cxnSpLocks noChangeShapeType="1"/>
          </p:cNvCxnSpPr>
          <p:nvPr/>
        </p:nvCxnSpPr>
        <p:spPr bwMode="auto">
          <a:xfrm>
            <a:off x="5445406" y="4995866"/>
            <a:ext cx="0" cy="228600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2" name="Elbow Connector 46"/>
          <p:cNvCxnSpPr>
            <a:cxnSpLocks noChangeShapeType="1"/>
            <a:stCxn id="15379" idx="2"/>
          </p:cNvCxnSpPr>
          <p:nvPr/>
        </p:nvCxnSpPr>
        <p:spPr bwMode="auto">
          <a:xfrm rot="5400000">
            <a:off x="4860803" y="5974269"/>
            <a:ext cx="523877" cy="633996"/>
          </a:xfrm>
          <a:prstGeom prst="bentConnector2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3" name="TextBox 47">
            <a:extLst/>
          </p:cNvPr>
          <p:cNvSpPr txBox="1">
            <a:spLocks noChangeArrowheads="1"/>
          </p:cNvSpPr>
          <p:nvPr/>
        </p:nvSpPr>
        <p:spPr bwMode="auto">
          <a:xfrm>
            <a:off x="2343221" y="6324603"/>
            <a:ext cx="2779520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1600" b="0" i="0" u="none" baseline="0" dirty="0">
                <a:solidFill>
                  <a:schemeClr val="bg2"/>
                </a:solidFill>
              </a:rPr>
              <a:t>Добавление новых глубин в карту S57</a:t>
            </a:r>
          </a:p>
        </p:txBody>
      </p:sp>
      <p:sp>
        <p:nvSpPr>
          <p:cNvPr id="15384" name="Title 5"/>
          <p:cNvSpPr>
            <a:spLocks noGrp="1"/>
          </p:cNvSpPr>
          <p:nvPr>
            <p:ph type="title"/>
          </p:nvPr>
        </p:nvSpPr>
        <p:spPr>
          <a:xfrm>
            <a:off x="347473" y="0"/>
            <a:ext cx="8497423" cy="988786"/>
          </a:xfrm>
        </p:spPr>
        <p:txBody>
          <a:bodyPr/>
          <a:lstStyle/>
          <a:p>
            <a:pPr algn="l" rtl="0"/>
            <a:r>
              <a:rPr lang="ru-RU" sz="32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Блок схема в МОДУЛЕ ОТЧЕТНЫХ МАТЕРИАЛОВ</a:t>
            </a:r>
          </a:p>
        </p:txBody>
      </p:sp>
      <p:cxnSp>
        <p:nvCxnSpPr>
          <p:cNvPr id="10" name="Straight Connector 9"/>
          <p:cNvCxnSpPr>
            <a:stCxn id="15365" idx="3"/>
          </p:cNvCxnSpPr>
          <p:nvPr/>
        </p:nvCxnSpPr>
        <p:spPr>
          <a:xfrm flipV="1">
            <a:off x="7848600" y="2232212"/>
            <a:ext cx="730624" cy="156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15366" idx="3"/>
          </p:cNvCxnSpPr>
          <p:nvPr/>
        </p:nvCxnSpPr>
        <p:spPr>
          <a:xfrm flipH="1" flipV="1">
            <a:off x="7696200" y="5354639"/>
            <a:ext cx="891988" cy="96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 flipV="1">
            <a:off x="7687236" y="4447240"/>
            <a:ext cx="891988" cy="96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7696200" y="3587052"/>
            <a:ext cx="891988" cy="96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579224" y="2224227"/>
            <a:ext cx="0" cy="316925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761320" y="3205744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PDF</a:t>
            </a:r>
            <a:endParaRPr lang="ru-RU" dirty="0"/>
          </a:p>
        </p:txBody>
      </p:sp>
      <p:sp>
        <p:nvSpPr>
          <p:cNvPr id="17" name="Rectangle 16"/>
          <p:cNvSpPr/>
          <p:nvPr/>
        </p:nvSpPr>
        <p:spPr>
          <a:xfrm>
            <a:off x="7654399" y="4002765"/>
            <a:ext cx="975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GeoTIF</a:t>
            </a:r>
            <a:endParaRPr lang="ru-RU" altLang="en-US" dirty="0">
              <a:solidFill>
                <a:schemeClr val="bg2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61320" y="4689835"/>
            <a:ext cx="868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DXF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DWG</a:t>
            </a:r>
          </a:p>
        </p:txBody>
      </p:sp>
      <p:cxnSp>
        <p:nvCxnSpPr>
          <p:cNvPr id="21" name="Straight Arrow Connector 20"/>
          <p:cNvCxnSpPr>
            <a:stCxn id="15362" idx="3"/>
          </p:cNvCxnSpPr>
          <p:nvPr/>
        </p:nvCxnSpPr>
        <p:spPr>
          <a:xfrm flipV="1">
            <a:off x="2273628" y="1918448"/>
            <a:ext cx="691823" cy="209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6043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304800" y="177802"/>
            <a:ext cx="5562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Вкладыш General</a:t>
            </a:r>
          </a:p>
        </p:txBody>
      </p:sp>
      <p:sp>
        <p:nvSpPr>
          <p:cNvPr id="32771" name="TextBox 4">
            <a:extLst/>
          </p:cNvPr>
          <p:cNvSpPr txBox="1">
            <a:spLocks noChangeArrowheads="1"/>
          </p:cNvSpPr>
          <p:nvPr/>
        </p:nvSpPr>
        <p:spPr bwMode="auto">
          <a:xfrm>
            <a:off x="2914651" y="1456348"/>
            <a:ext cx="560070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Загрузите файлы отредактированных данных.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Загрузите процесс или сохраните Ваш процесс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Проверьте шкалу глубин</a:t>
            </a:r>
          </a:p>
          <a:p>
            <a:pPr algn="l" rtl="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Активируйте различные процедуры в Процессе: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Активируйте изобаты (МОДЕЛЬ TIN)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Активируйте Печать (HYPLOT)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Активируйте Вывод CCR (Ch. Condition Rep.)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Активируйте Наложение ЭНК (РЕДАКТОР ЭНК)</a:t>
            </a:r>
          </a:p>
          <a:p>
            <a:pPr algn="l" rtl="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ГЕНЕРАТОР ОТЧЕТА О КАНАЛЕ:  Нужно имя файла *.RPT (Файл дизайна CCR), созданный в ПРОЕКТЕ СЛОЖНОЙ АКВАТОРИИ.</a:t>
            </a:r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78859"/>
            <a:ext cx="2554288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6477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304800" y="177802"/>
            <a:ext cx="5562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Вкладыш Sorting</a:t>
            </a:r>
          </a:p>
        </p:txBody>
      </p:sp>
      <p:sp>
        <p:nvSpPr>
          <p:cNvPr id="33795" name="TextBox 4">
            <a:extLst/>
          </p:cNvPr>
          <p:cNvSpPr txBox="1">
            <a:spLocks noChangeArrowheads="1"/>
          </p:cNvSpPr>
          <p:nvPr/>
        </p:nvSpPr>
        <p:spPr bwMode="auto">
          <a:xfrm>
            <a:off x="2781300" y="1756192"/>
            <a:ext cx="6172200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выбрать различные процедуры выборки для выборки глубин и для создания изобат.</a:t>
            </a:r>
          </a:p>
          <a:p>
            <a:pPr marL="285750" indent="-285750" algn="l" rtl="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ВЫБОРКА: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минимальных (глубин) или максимальных (превышений) данных.</a:t>
            </a:r>
            <a:r>
              <a:rPr lang="ru-RU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ru-RU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КРОСС ВЫБОРКА: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случайной выборки, обычно для дноуглубительных отчетов.  Только однолучевые данные!</a:t>
            </a:r>
          </a:p>
          <a:p>
            <a:pPr marL="742950" lvl="1" indent="-285750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ВЫБОРКА ОЛЭ: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выборки глубин на одинаковом расстоянии или точек перегиба рельефа с данными между ними.  Только однолучевые данные!</a:t>
            </a:r>
          </a:p>
          <a:p>
            <a:pPr marL="742950" lvl="1" indent="-285750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bg2"/>
                </a:solidFill>
              </a:rPr>
              <a:t>КАРТОГРАФ: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Программа, сохраняющая одну глубину в ячейке матрицы.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108076"/>
            <a:ext cx="2579688" cy="554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621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304800" y="222626"/>
            <a:ext cx="5562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Вкладыш Contours</a:t>
            </a: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3350560" y="2863851"/>
            <a:ext cx="52959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Настройки аналогичные МОДЕЛИ TIN.  </a:t>
            </a:r>
          </a:p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Смотрите презентацию МОДЕЛЬ TIN.</a:t>
            </a: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06889"/>
            <a:ext cx="2379502" cy="511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919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304800" y="177802"/>
            <a:ext cx="5562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Вкладыш Plotting</a:t>
            </a:r>
          </a:p>
        </p:txBody>
      </p:sp>
      <p:sp>
        <p:nvSpPr>
          <p:cNvPr id="35843" name="TextBox 4">
            <a:extLst/>
          </p:cNvPr>
          <p:cNvSpPr txBox="1">
            <a:spLocks noChangeArrowheads="1"/>
          </p:cNvSpPr>
          <p:nvPr/>
        </p:nvSpPr>
        <p:spPr bwMode="auto">
          <a:xfrm>
            <a:off x="2912409" y="1467339"/>
            <a:ext cx="5909981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buClr>
                <a:schemeClr val="tx1"/>
              </a:buClr>
              <a:buSzPct val="100000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все файлы планшета, которые Вы хотите создать.</a:t>
            </a:r>
          </a:p>
          <a:p>
            <a:pPr algn="l" rtl="0">
              <a:buClr>
                <a:schemeClr val="tx1"/>
              </a:buClr>
              <a:buSzPct val="100000"/>
              <a:defRPr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планшет может иметь собственный шаблон HYPLOT (*.HYT).</a:t>
            </a:r>
          </a:p>
          <a:p>
            <a:pPr algn="l" rtl="0">
              <a:buClr>
                <a:schemeClr val="tx1"/>
              </a:buClr>
              <a:buSzPct val="100000"/>
              <a:defRPr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 HYT содержит все элементы планшета (линейный масштаб, шкалу глубин, стрелку на север и т.д.) для каждого планшета.</a:t>
            </a:r>
          </a:p>
          <a:p>
            <a:pPr algn="l" rtl="0">
              <a:buClr>
                <a:schemeClr val="tx1"/>
              </a:buClr>
              <a:buSzPct val="100000"/>
              <a:defRPr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каждого планшета можно отредактировать титульный блок.</a:t>
            </a: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также выбрать файлы картографической подложки.</a:t>
            </a:r>
          </a:p>
          <a:p>
            <a:pPr algn="l" rtl="0">
              <a:buClr>
                <a:schemeClr val="tx1"/>
              </a:buClr>
              <a:buSzPct val="100000"/>
              <a:defRPr/>
            </a:pPr>
            <a:endParaRPr lang="ru-RU" altLang="en-US" sz="1600" dirty="0">
              <a:solidFill>
                <a:schemeClr val="bg2"/>
              </a:solidFill>
            </a:endParaRPr>
          </a:p>
          <a:p>
            <a:pPr algn="l" rtl="0">
              <a:buClr>
                <a:schemeClr val="tx1"/>
              </a:buClr>
              <a:buSzPct val="100000"/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Вывод:</a:t>
            </a:r>
          </a:p>
          <a:p>
            <a:pPr marL="800100" lvl="1" indent="-342900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PDF с гео-привязкой</a:t>
            </a:r>
          </a:p>
          <a:p>
            <a:pPr marL="800100" lvl="1" indent="-342900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GeoTIF</a:t>
            </a: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00100" lvl="1" indent="-342900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DXF</a:t>
            </a:r>
          </a:p>
          <a:p>
            <a:pPr marL="800100" lvl="1" indent="-342900" algn="l" rtl="0"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DWG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3" y="1190629"/>
            <a:ext cx="2563813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177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304800" y="177802"/>
            <a:ext cx="5562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Вкладыш ENC Overlay</a:t>
            </a:r>
          </a:p>
        </p:txBody>
      </p:sp>
      <p:sp>
        <p:nvSpPr>
          <p:cNvPr id="36867" name="TextBox 4">
            <a:extLst/>
          </p:cNvPr>
          <p:cNvSpPr txBox="1">
            <a:spLocks noChangeArrowheads="1"/>
          </p:cNvSpPr>
          <p:nvPr/>
        </p:nvSpPr>
        <p:spPr bwMode="auto">
          <a:xfrm>
            <a:off x="3424518" y="3712191"/>
            <a:ext cx="54102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Укажите 5-значный код ячейки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масштаб компиляции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коэффициент координат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Укажите назначение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Укажите имя производителя</a:t>
            </a:r>
          </a:p>
          <a:p>
            <a:pPr algn="l" rtl="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59" y="1178859"/>
            <a:ext cx="25527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24518" y="2075801"/>
            <a:ext cx="53608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Clr>
                <a:schemeClr val="bg1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МОДУЛЬ ОТЧЕТНЫХ МАТЕРИАЛОВ создаст ENC Overlay, содержащий только глубины и изобаты (если последние были указаны в процессе).</a:t>
            </a:r>
          </a:p>
        </p:txBody>
      </p:sp>
    </p:spTree>
    <p:extLst>
      <p:ext uri="{BB962C8B-B14F-4D97-AF65-F5344CB8AC3E}">
        <p14:creationId xmlns:p14="http://schemas.microsoft.com/office/powerpoint/2010/main" val="1834978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304800" y="177801"/>
            <a:ext cx="6324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Генерирование планшетов</a:t>
            </a:r>
          </a:p>
        </p:txBody>
      </p:sp>
      <p:sp>
        <p:nvSpPr>
          <p:cNvPr id="37892" name="TextBox 3">
            <a:extLst/>
          </p:cNvPr>
          <p:cNvSpPr txBox="1">
            <a:spLocks noChangeArrowheads="1"/>
          </p:cNvSpPr>
          <p:nvPr/>
        </p:nvSpPr>
        <p:spPr bwMode="auto">
          <a:xfrm>
            <a:off x="3673288" y="2192329"/>
            <a:ext cx="53340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Добавьте один файл планшета (*.PLT) или несколько.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Примените файл шаблона планшета (*.HYT) в один PLT или в несколько PLT.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файлы картографической подложки. 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Вывод в PDF или GeoTIF с заданным разрешением. DXF or DWG vector output – передача данных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Генерирование планшетов опционально!</a:t>
            </a: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28"/>
          <a:stretch>
            <a:fillRect/>
          </a:stretch>
        </p:blipFill>
        <p:spPr bwMode="auto">
          <a:xfrm>
            <a:off x="387445" y="1524002"/>
            <a:ext cx="3014663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5891840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4845</TotalTime>
  <Words>403</Words>
  <Application>Microsoft Office PowerPoint</Application>
  <PresentationFormat>On-screen Show (4:3)</PresentationFormat>
  <Paragraphs>113</Paragraphs>
  <Slides>12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Times New Roman</vt:lpstr>
      <vt:lpstr>Wingdings</vt:lpstr>
      <vt:lpstr>Lucida Grande</vt:lpstr>
      <vt:lpstr>Calibri</vt:lpstr>
      <vt:lpstr>Bell Gossett Eco</vt:lpstr>
      <vt:lpstr>Bell Gossett</vt:lpstr>
      <vt:lpstr>ОТЧЕТНЫЕ МАТЕРИАЛЫ </vt:lpstr>
      <vt:lpstr>Модуль Отчетных Материалов</vt:lpstr>
      <vt:lpstr>Блок схема в МОДУЛЕ ОТЧЕТНЫХ МАТЕРИАЛОВ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199</cp:revision>
  <dcterms:created xsi:type="dcterms:W3CDTF">2014-07-07T18:31:44Z</dcterms:created>
  <dcterms:modified xsi:type="dcterms:W3CDTF">2020-03-02T14:44:03Z</dcterms:modified>
</cp:coreProperties>
</file>